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84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7.png"/><Relationship Id="rId5" Type="http://schemas.openxmlformats.org/officeDocument/2006/relationships/image" Target="../media/image9.svg"/><Relationship Id="rId10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5" Type="http://schemas.openxmlformats.org/officeDocument/2006/relationships/image" Target="../media/image2.sv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0.svg"/><Relationship Id="rId5" Type="http://schemas.openxmlformats.org/officeDocument/2006/relationships/image" Target="../media/image5.svg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2.png"/><Relationship Id="rId5" Type="http://schemas.openxmlformats.org/officeDocument/2006/relationships/image" Target="../media/image5.svg"/><Relationship Id="rId10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86601">
            <a:off x="-2355394" y="-2954316"/>
            <a:ext cx="5187010" cy="6353799"/>
          </a:xfrm>
          <a:custGeom>
            <a:avLst/>
            <a:gdLst/>
            <a:ahLst/>
            <a:cxnLst/>
            <a:rect l="l" t="t" r="r" b="b"/>
            <a:pathLst>
              <a:path w="5187010" h="6353799">
                <a:moveTo>
                  <a:pt x="0" y="0"/>
                </a:moveTo>
                <a:lnTo>
                  <a:pt x="5187010" y="0"/>
                </a:lnTo>
                <a:lnTo>
                  <a:pt x="5187010" y="6353799"/>
                </a:lnTo>
                <a:lnTo>
                  <a:pt x="0" y="6353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696996">
            <a:off x="10651031" y="7436831"/>
            <a:ext cx="5187010" cy="6353799"/>
          </a:xfrm>
          <a:custGeom>
            <a:avLst/>
            <a:gdLst/>
            <a:ahLst/>
            <a:cxnLst/>
            <a:rect l="l" t="t" r="r" b="b"/>
            <a:pathLst>
              <a:path w="5187010" h="6353799">
                <a:moveTo>
                  <a:pt x="0" y="0"/>
                </a:moveTo>
                <a:lnTo>
                  <a:pt x="5187010" y="0"/>
                </a:lnTo>
                <a:lnTo>
                  <a:pt x="5187010" y="6353799"/>
                </a:lnTo>
                <a:lnTo>
                  <a:pt x="0" y="6353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93933" y="1028700"/>
            <a:ext cx="1991242" cy="2173252"/>
          </a:xfrm>
          <a:custGeom>
            <a:avLst/>
            <a:gdLst/>
            <a:ahLst/>
            <a:cxnLst/>
            <a:rect l="l" t="t" r="r" b="b"/>
            <a:pathLst>
              <a:path w="1991242" h="2173252">
                <a:moveTo>
                  <a:pt x="0" y="0"/>
                </a:moveTo>
                <a:lnTo>
                  <a:pt x="1991242" y="0"/>
                </a:lnTo>
                <a:lnTo>
                  <a:pt x="1991242" y="2173252"/>
                </a:lnTo>
                <a:lnTo>
                  <a:pt x="0" y="2173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77394" y="8926912"/>
            <a:ext cx="2479381" cy="468828"/>
          </a:xfrm>
          <a:custGeom>
            <a:avLst/>
            <a:gdLst/>
            <a:ahLst/>
            <a:cxnLst/>
            <a:rect l="l" t="t" r="r" b="b"/>
            <a:pathLst>
              <a:path w="2479381" h="468828">
                <a:moveTo>
                  <a:pt x="0" y="0"/>
                </a:moveTo>
                <a:lnTo>
                  <a:pt x="2479381" y="0"/>
                </a:lnTo>
                <a:lnTo>
                  <a:pt x="2479381" y="468828"/>
                </a:lnTo>
                <a:lnTo>
                  <a:pt x="0" y="4688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76008">
            <a:off x="10737709" y="-1095886"/>
            <a:ext cx="1563229" cy="2574180"/>
          </a:xfrm>
          <a:custGeom>
            <a:avLst/>
            <a:gdLst/>
            <a:ahLst/>
            <a:cxnLst/>
            <a:rect l="l" t="t" r="r" b="b"/>
            <a:pathLst>
              <a:path w="1563229" h="2574180">
                <a:moveTo>
                  <a:pt x="0" y="0"/>
                </a:moveTo>
                <a:lnTo>
                  <a:pt x="1563229" y="0"/>
                </a:lnTo>
                <a:lnTo>
                  <a:pt x="1563229" y="2574179"/>
                </a:lnTo>
                <a:lnTo>
                  <a:pt x="0" y="25741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900590">
            <a:off x="-1833417" y="2082204"/>
            <a:ext cx="2912046" cy="1260122"/>
          </a:xfrm>
          <a:custGeom>
            <a:avLst/>
            <a:gdLst/>
            <a:ahLst/>
            <a:cxnLst/>
            <a:rect l="l" t="t" r="r" b="b"/>
            <a:pathLst>
              <a:path w="2912046" h="1260122">
                <a:moveTo>
                  <a:pt x="0" y="0"/>
                </a:moveTo>
                <a:lnTo>
                  <a:pt x="2912046" y="0"/>
                </a:lnTo>
                <a:lnTo>
                  <a:pt x="2912046" y="1260122"/>
                </a:lnTo>
                <a:lnTo>
                  <a:pt x="0" y="12601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285246" flipH="1" flipV="1">
            <a:off x="5411235" y="-1130561"/>
            <a:ext cx="1308860" cy="2706289"/>
          </a:xfrm>
          <a:custGeom>
            <a:avLst/>
            <a:gdLst/>
            <a:ahLst/>
            <a:cxnLst/>
            <a:rect l="l" t="t" r="r" b="b"/>
            <a:pathLst>
              <a:path w="1308860" h="2706289">
                <a:moveTo>
                  <a:pt x="1308860" y="2706289"/>
                </a:moveTo>
                <a:lnTo>
                  <a:pt x="0" y="2706289"/>
                </a:lnTo>
                <a:lnTo>
                  <a:pt x="0" y="0"/>
                </a:lnTo>
                <a:lnTo>
                  <a:pt x="1308860" y="0"/>
                </a:lnTo>
                <a:lnTo>
                  <a:pt x="1308860" y="2706289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72233" y="5143513"/>
            <a:ext cx="1177775" cy="1285430"/>
          </a:xfrm>
          <a:custGeom>
            <a:avLst/>
            <a:gdLst/>
            <a:ahLst/>
            <a:cxnLst/>
            <a:rect l="l" t="t" r="r" b="b"/>
            <a:pathLst>
              <a:path w="1177775" h="1285430">
                <a:moveTo>
                  <a:pt x="0" y="0"/>
                </a:moveTo>
                <a:lnTo>
                  <a:pt x="1177775" y="0"/>
                </a:lnTo>
                <a:lnTo>
                  <a:pt x="1177775" y="1285430"/>
                </a:lnTo>
                <a:lnTo>
                  <a:pt x="0" y="1285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697" t="-45859" r="-469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48813" y="8351239"/>
            <a:ext cx="7658894" cy="2262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Simple SQL &amp; Python Project</a:t>
            </a:r>
          </a:p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By: Shagun Vashisth</a:t>
            </a:r>
          </a:p>
          <a:p>
            <a:pPr algn="ctr">
              <a:lnSpc>
                <a:spcPts val="6020"/>
              </a:lnSpc>
            </a:pPr>
            <a:endParaRPr lang="en-US" sz="43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35640" y="-2672061"/>
            <a:ext cx="8652360" cy="14176236"/>
          </a:xfrm>
          <a:custGeom>
            <a:avLst/>
            <a:gdLst/>
            <a:ahLst/>
            <a:cxnLst/>
            <a:rect l="l" t="t" r="r" b="b"/>
            <a:pathLst>
              <a:path w="8652360" h="14176236">
                <a:moveTo>
                  <a:pt x="0" y="0"/>
                </a:moveTo>
                <a:lnTo>
                  <a:pt x="8652360" y="0"/>
                </a:lnTo>
                <a:lnTo>
                  <a:pt x="8652360" y="14176237"/>
                </a:lnTo>
                <a:lnTo>
                  <a:pt x="0" y="14176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1428" r="-7885" b="-2335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14350" y="0"/>
            <a:ext cx="3086100" cy="10519836"/>
            <a:chOff x="0" y="0"/>
            <a:chExt cx="622300" cy="21212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2300" cy="2121284"/>
            </a:xfrm>
            <a:custGeom>
              <a:avLst/>
              <a:gdLst/>
              <a:ahLst/>
              <a:cxnLst/>
              <a:rect l="l" t="t" r="r" b="b"/>
              <a:pathLst>
                <a:path w="622300" h="2121284">
                  <a:moveTo>
                    <a:pt x="622300" y="530321"/>
                  </a:moveTo>
                  <a:cubicBezTo>
                    <a:pt x="622300" y="237239"/>
                    <a:pt x="559707" y="0"/>
                    <a:pt x="482742" y="0"/>
                  </a:cubicBezTo>
                  <a:lnTo>
                    <a:pt x="0" y="0"/>
                  </a:lnTo>
                  <a:lnTo>
                    <a:pt x="0" y="1060642"/>
                  </a:lnTo>
                  <a:lnTo>
                    <a:pt x="139558" y="1060642"/>
                  </a:lnTo>
                  <a:cubicBezTo>
                    <a:pt x="62431" y="1060642"/>
                    <a:pt x="0" y="1298496"/>
                    <a:pt x="0" y="1590963"/>
                  </a:cubicBezTo>
                  <a:cubicBezTo>
                    <a:pt x="0" y="1884042"/>
                    <a:pt x="62593" y="2121284"/>
                    <a:pt x="139558" y="2121284"/>
                  </a:cubicBezTo>
                  <a:lnTo>
                    <a:pt x="622137" y="2121284"/>
                  </a:lnTo>
                  <a:lnTo>
                    <a:pt x="622137" y="1060642"/>
                  </a:lnTo>
                  <a:lnTo>
                    <a:pt x="482580" y="1060642"/>
                  </a:lnTo>
                  <a:cubicBezTo>
                    <a:pt x="559707" y="1060642"/>
                    <a:pt x="622300" y="822788"/>
                    <a:pt x="622300" y="530321"/>
                  </a:cubicBezTo>
                  <a:close/>
                </a:path>
              </a:pathLst>
            </a:custGeom>
            <a:solidFill>
              <a:srgbClr val="CE163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-38100"/>
              <a:ext cx="342900" cy="21593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79257" y="4778644"/>
            <a:ext cx="9561056" cy="5508356"/>
          </a:xfrm>
          <a:custGeom>
            <a:avLst/>
            <a:gdLst/>
            <a:ahLst/>
            <a:cxnLst/>
            <a:rect l="l" t="t" r="r" b="b"/>
            <a:pathLst>
              <a:path w="9561056" h="5508356">
                <a:moveTo>
                  <a:pt x="0" y="0"/>
                </a:moveTo>
                <a:lnTo>
                  <a:pt x="9561056" y="0"/>
                </a:lnTo>
                <a:lnTo>
                  <a:pt x="9561056" y="5508356"/>
                </a:lnTo>
                <a:lnTo>
                  <a:pt x="0" y="5508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798" r="-679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381000" y="266700"/>
            <a:ext cx="15462455" cy="1177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 Popular Cuisine by order </a:t>
            </a:r>
            <a:r>
              <a:rPr lang="en-US" sz="69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volum</a:t>
            </a:r>
            <a:endParaRPr lang="en-US" sz="69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50080" y="0"/>
            <a:ext cx="22938080" cy="10287000"/>
          </a:xfrm>
          <a:custGeom>
            <a:avLst/>
            <a:gdLst/>
            <a:ahLst/>
            <a:cxnLst/>
            <a:rect l="l" t="t" r="r" b="b"/>
            <a:pathLst>
              <a:path w="22938080" h="10287000">
                <a:moveTo>
                  <a:pt x="0" y="0"/>
                </a:moveTo>
                <a:lnTo>
                  <a:pt x="22938080" y="0"/>
                </a:lnTo>
                <a:lnTo>
                  <a:pt x="22938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415" b="-90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600950" y="4125087"/>
            <a:ext cx="3086100" cy="2036826"/>
            <a:chOff x="0" y="0"/>
            <a:chExt cx="635000" cy="41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" cy="419100"/>
            </a:xfrm>
            <a:custGeom>
              <a:avLst/>
              <a:gdLst/>
              <a:ahLst/>
              <a:cxnLst/>
              <a:rect l="l" t="t" r="r" b="b"/>
              <a:pathLst>
                <a:path w="635000" h="4191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370103"/>
                  </a:lnTo>
                  <a:cubicBezTo>
                    <a:pt x="635000" y="383098"/>
                    <a:pt x="629838" y="395560"/>
                    <a:pt x="620649" y="404749"/>
                  </a:cubicBezTo>
                  <a:cubicBezTo>
                    <a:pt x="611460" y="413938"/>
                    <a:pt x="598998" y="419100"/>
                    <a:pt x="586003" y="419100"/>
                  </a:cubicBezTo>
                  <a:lnTo>
                    <a:pt x="48997" y="419100"/>
                  </a:lnTo>
                  <a:cubicBezTo>
                    <a:pt x="36002" y="419100"/>
                    <a:pt x="23540" y="413938"/>
                    <a:pt x="14351" y="404749"/>
                  </a:cubicBezTo>
                  <a:cubicBezTo>
                    <a:pt x="5162" y="395560"/>
                    <a:pt x="0" y="383098"/>
                    <a:pt x="0" y="370103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87650" y="3687552"/>
            <a:ext cx="11518707" cy="2626761"/>
            <a:chOff x="0" y="0"/>
            <a:chExt cx="2370104" cy="5404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70104" cy="540486"/>
            </a:xfrm>
            <a:custGeom>
              <a:avLst/>
              <a:gdLst/>
              <a:ahLst/>
              <a:cxnLst/>
              <a:rect l="l" t="t" r="r" b="b"/>
              <a:pathLst>
                <a:path w="2370104" h="540486">
                  <a:moveTo>
                    <a:pt x="13127" y="0"/>
                  </a:moveTo>
                  <a:lnTo>
                    <a:pt x="2356977" y="0"/>
                  </a:lnTo>
                  <a:cubicBezTo>
                    <a:pt x="2360459" y="0"/>
                    <a:pt x="2363798" y="1383"/>
                    <a:pt x="2366259" y="3845"/>
                  </a:cubicBezTo>
                  <a:cubicBezTo>
                    <a:pt x="2368721" y="6307"/>
                    <a:pt x="2370104" y="9646"/>
                    <a:pt x="2370104" y="13127"/>
                  </a:cubicBezTo>
                  <a:lnTo>
                    <a:pt x="2370104" y="527359"/>
                  </a:lnTo>
                  <a:cubicBezTo>
                    <a:pt x="2370104" y="530840"/>
                    <a:pt x="2368721" y="534179"/>
                    <a:pt x="2366259" y="536641"/>
                  </a:cubicBezTo>
                  <a:cubicBezTo>
                    <a:pt x="2363798" y="539103"/>
                    <a:pt x="2360459" y="540486"/>
                    <a:pt x="2356977" y="540486"/>
                  </a:cubicBezTo>
                  <a:lnTo>
                    <a:pt x="13127" y="540486"/>
                  </a:lnTo>
                  <a:cubicBezTo>
                    <a:pt x="9646" y="540486"/>
                    <a:pt x="6307" y="539103"/>
                    <a:pt x="3845" y="536641"/>
                  </a:cubicBezTo>
                  <a:cubicBezTo>
                    <a:pt x="1383" y="534179"/>
                    <a:pt x="0" y="530840"/>
                    <a:pt x="0" y="527359"/>
                  </a:cubicBezTo>
                  <a:lnTo>
                    <a:pt x="0" y="13127"/>
                  </a:lnTo>
                  <a:cubicBezTo>
                    <a:pt x="0" y="9646"/>
                    <a:pt x="1383" y="6307"/>
                    <a:pt x="3845" y="3845"/>
                  </a:cubicBezTo>
                  <a:cubicBezTo>
                    <a:pt x="6307" y="1383"/>
                    <a:pt x="9646" y="0"/>
                    <a:pt x="13127" y="0"/>
                  </a:cubicBezTo>
                  <a:close/>
                </a:path>
              </a:pathLst>
            </a:custGeom>
            <a:solidFill>
              <a:srgbClr val="CE163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70104" cy="578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964440" y="838200"/>
            <a:ext cx="9294860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1F1F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04069" y="3620877"/>
            <a:ext cx="10355231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F1F1F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Data analysis helps improve decision-making</a:t>
            </a:r>
          </a:p>
          <a:p>
            <a:pPr algn="ctr">
              <a:lnSpc>
                <a:spcPts val="5040"/>
              </a:lnSpc>
            </a:pPr>
            <a:endParaRPr lang="en-US" sz="3600" b="1">
              <a:solidFill>
                <a:srgbClr val="F1F1F1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669388" y="4530090"/>
            <a:ext cx="1035523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F1F1F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 Businesses can optimize menus and pricing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69388" y="5388864"/>
            <a:ext cx="8393053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F1F1F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Targeted marketing becomes easier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69388" y="6247638"/>
            <a:ext cx="11063243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F1F1F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Project demonstrates real-world data analytics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86601">
            <a:off x="-2949079" y="-3089617"/>
            <a:ext cx="5187010" cy="6353799"/>
          </a:xfrm>
          <a:custGeom>
            <a:avLst/>
            <a:gdLst/>
            <a:ahLst/>
            <a:cxnLst/>
            <a:rect l="l" t="t" r="r" b="b"/>
            <a:pathLst>
              <a:path w="5187010" h="6353799">
                <a:moveTo>
                  <a:pt x="0" y="0"/>
                </a:moveTo>
                <a:lnTo>
                  <a:pt x="5187011" y="0"/>
                </a:lnTo>
                <a:lnTo>
                  <a:pt x="5187011" y="6353798"/>
                </a:lnTo>
                <a:lnTo>
                  <a:pt x="0" y="6353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696996">
            <a:off x="10672852" y="7524114"/>
            <a:ext cx="5187010" cy="6353799"/>
          </a:xfrm>
          <a:custGeom>
            <a:avLst/>
            <a:gdLst/>
            <a:ahLst/>
            <a:cxnLst/>
            <a:rect l="l" t="t" r="r" b="b"/>
            <a:pathLst>
              <a:path w="5187010" h="6353799">
                <a:moveTo>
                  <a:pt x="0" y="0"/>
                </a:moveTo>
                <a:lnTo>
                  <a:pt x="5187010" y="0"/>
                </a:lnTo>
                <a:lnTo>
                  <a:pt x="5187010" y="6353798"/>
                </a:lnTo>
                <a:lnTo>
                  <a:pt x="0" y="6353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900590">
            <a:off x="5098332" y="9442525"/>
            <a:ext cx="2912046" cy="1260122"/>
          </a:xfrm>
          <a:custGeom>
            <a:avLst/>
            <a:gdLst/>
            <a:ahLst/>
            <a:cxnLst/>
            <a:rect l="l" t="t" r="r" b="b"/>
            <a:pathLst>
              <a:path w="2912046" h="1260122">
                <a:moveTo>
                  <a:pt x="0" y="0"/>
                </a:moveTo>
                <a:lnTo>
                  <a:pt x="2912046" y="0"/>
                </a:lnTo>
                <a:lnTo>
                  <a:pt x="2912046" y="1260122"/>
                </a:lnTo>
                <a:lnTo>
                  <a:pt x="0" y="12601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76008">
            <a:off x="13312533" y="624355"/>
            <a:ext cx="1563229" cy="2574180"/>
          </a:xfrm>
          <a:custGeom>
            <a:avLst/>
            <a:gdLst/>
            <a:ahLst/>
            <a:cxnLst/>
            <a:rect l="l" t="t" r="r" b="b"/>
            <a:pathLst>
              <a:path w="1563229" h="2574180">
                <a:moveTo>
                  <a:pt x="0" y="0"/>
                </a:moveTo>
                <a:lnTo>
                  <a:pt x="1563229" y="0"/>
                </a:lnTo>
                <a:lnTo>
                  <a:pt x="1563229" y="2574179"/>
                </a:lnTo>
                <a:lnTo>
                  <a:pt x="0" y="25741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900590">
            <a:off x="-1811597" y="2169487"/>
            <a:ext cx="2912046" cy="1260122"/>
          </a:xfrm>
          <a:custGeom>
            <a:avLst/>
            <a:gdLst/>
            <a:ahLst/>
            <a:cxnLst/>
            <a:rect l="l" t="t" r="r" b="b"/>
            <a:pathLst>
              <a:path w="2912046" h="1260122">
                <a:moveTo>
                  <a:pt x="0" y="0"/>
                </a:moveTo>
                <a:lnTo>
                  <a:pt x="2912047" y="0"/>
                </a:lnTo>
                <a:lnTo>
                  <a:pt x="2912047" y="1260121"/>
                </a:lnTo>
                <a:lnTo>
                  <a:pt x="0" y="12601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285246" flipH="1" flipV="1">
            <a:off x="5306815" y="-1528944"/>
            <a:ext cx="1308860" cy="2706289"/>
          </a:xfrm>
          <a:custGeom>
            <a:avLst/>
            <a:gdLst/>
            <a:ahLst/>
            <a:cxnLst/>
            <a:rect l="l" t="t" r="r" b="b"/>
            <a:pathLst>
              <a:path w="1308860" h="2706289">
                <a:moveTo>
                  <a:pt x="1308860" y="2706289"/>
                </a:moveTo>
                <a:lnTo>
                  <a:pt x="0" y="2706289"/>
                </a:lnTo>
                <a:lnTo>
                  <a:pt x="0" y="0"/>
                </a:lnTo>
                <a:lnTo>
                  <a:pt x="1308860" y="0"/>
                </a:lnTo>
                <a:lnTo>
                  <a:pt x="1308860" y="270628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700" y="-207007"/>
            <a:ext cx="18288000" cy="10701013"/>
          </a:xfrm>
          <a:custGeom>
            <a:avLst/>
            <a:gdLst/>
            <a:ahLst/>
            <a:cxnLst/>
            <a:rect l="l" t="t" r="r" b="b"/>
            <a:pathLst>
              <a:path w="18288000" h="10701013">
                <a:moveTo>
                  <a:pt x="0" y="0"/>
                </a:moveTo>
                <a:lnTo>
                  <a:pt x="18288000" y="0"/>
                </a:lnTo>
                <a:lnTo>
                  <a:pt x="18288000" y="10701013"/>
                </a:lnTo>
                <a:lnTo>
                  <a:pt x="0" y="107010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5000"/>
            </a:blip>
            <a:stretch>
              <a:fillRect l="-13750" t="-2346" r="-15417"/>
            </a:stretch>
          </a:blipFill>
        </p:spPr>
        <p:txBody>
          <a:bodyPr/>
          <a:lstStyle/>
          <a:p>
            <a:r>
              <a:rPr lang="en-US" dirty="0"/>
              <a:t>T</a:t>
            </a:r>
          </a:p>
        </p:txBody>
      </p:sp>
      <p:sp>
        <p:nvSpPr>
          <p:cNvPr id="9" name="Freeform 9"/>
          <p:cNvSpPr/>
          <p:nvPr/>
        </p:nvSpPr>
        <p:spPr>
          <a:xfrm>
            <a:off x="-1768264" y="-6522817"/>
            <a:ext cx="9079297" cy="13868336"/>
          </a:xfrm>
          <a:custGeom>
            <a:avLst/>
            <a:gdLst/>
            <a:ahLst/>
            <a:cxnLst/>
            <a:rect l="l" t="t" r="r" b="b"/>
            <a:pathLst>
              <a:path w="9079297" h="13868336">
                <a:moveTo>
                  <a:pt x="0" y="0"/>
                </a:moveTo>
                <a:lnTo>
                  <a:pt x="9079297" y="0"/>
                </a:lnTo>
                <a:lnTo>
                  <a:pt x="9079297" y="13868336"/>
                </a:lnTo>
                <a:lnTo>
                  <a:pt x="0" y="138683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3527" t="-4916" r="-13445" b="-10943"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34E83-1E20-7BC9-8B8E-6E28496CE4A4}"/>
              </a:ext>
            </a:extLst>
          </p:cNvPr>
          <p:cNvSpPr txBox="1"/>
          <p:nvPr/>
        </p:nvSpPr>
        <p:spPr>
          <a:xfrm>
            <a:off x="11018080" y="7090837"/>
            <a:ext cx="9220200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9600" dirty="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56427" y="2387120"/>
            <a:ext cx="11223639" cy="9190364"/>
          </a:xfrm>
          <a:custGeom>
            <a:avLst/>
            <a:gdLst/>
            <a:ahLst/>
            <a:cxnLst/>
            <a:rect l="l" t="t" r="r" b="b"/>
            <a:pathLst>
              <a:path w="11223639" h="9190364">
                <a:moveTo>
                  <a:pt x="0" y="0"/>
                </a:moveTo>
                <a:lnTo>
                  <a:pt x="11223639" y="0"/>
                </a:lnTo>
                <a:lnTo>
                  <a:pt x="11223639" y="9190364"/>
                </a:lnTo>
                <a:lnTo>
                  <a:pt x="0" y="9190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193" t="-6017" r="-193" b="-1657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71173" y="420872"/>
            <a:ext cx="10997073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D9D9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team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9463" y="2799664"/>
            <a:ext cx="974617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1F1F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Shagun Vashisth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3948" y="4819650"/>
            <a:ext cx="342532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1F1F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Akash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3948" y="7318958"/>
            <a:ext cx="292050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1F1F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Krish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86601">
            <a:off x="-3211239" y="-3248799"/>
            <a:ext cx="5187010" cy="6353799"/>
          </a:xfrm>
          <a:custGeom>
            <a:avLst/>
            <a:gdLst/>
            <a:ahLst/>
            <a:cxnLst/>
            <a:rect l="l" t="t" r="r" b="b"/>
            <a:pathLst>
              <a:path w="5187010" h="6353799">
                <a:moveTo>
                  <a:pt x="0" y="0"/>
                </a:moveTo>
                <a:lnTo>
                  <a:pt x="5187010" y="0"/>
                </a:lnTo>
                <a:lnTo>
                  <a:pt x="5187010" y="6353798"/>
                </a:lnTo>
                <a:lnTo>
                  <a:pt x="0" y="6353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696996">
            <a:off x="10651031" y="7436831"/>
            <a:ext cx="5187010" cy="6353799"/>
          </a:xfrm>
          <a:custGeom>
            <a:avLst/>
            <a:gdLst/>
            <a:ahLst/>
            <a:cxnLst/>
            <a:rect l="l" t="t" r="r" b="b"/>
            <a:pathLst>
              <a:path w="5187010" h="6353799">
                <a:moveTo>
                  <a:pt x="0" y="0"/>
                </a:moveTo>
                <a:lnTo>
                  <a:pt x="5187010" y="0"/>
                </a:lnTo>
                <a:lnTo>
                  <a:pt x="5187010" y="6353799"/>
                </a:lnTo>
                <a:lnTo>
                  <a:pt x="0" y="6353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77394" y="8926912"/>
            <a:ext cx="2479381" cy="468828"/>
          </a:xfrm>
          <a:custGeom>
            <a:avLst/>
            <a:gdLst/>
            <a:ahLst/>
            <a:cxnLst/>
            <a:rect l="l" t="t" r="r" b="b"/>
            <a:pathLst>
              <a:path w="2479381" h="468828">
                <a:moveTo>
                  <a:pt x="0" y="0"/>
                </a:moveTo>
                <a:lnTo>
                  <a:pt x="2479381" y="0"/>
                </a:lnTo>
                <a:lnTo>
                  <a:pt x="2479381" y="468828"/>
                </a:lnTo>
                <a:lnTo>
                  <a:pt x="0" y="468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19610" y="794286"/>
            <a:ext cx="2479381" cy="468828"/>
          </a:xfrm>
          <a:custGeom>
            <a:avLst/>
            <a:gdLst/>
            <a:ahLst/>
            <a:cxnLst/>
            <a:rect l="l" t="t" r="r" b="b"/>
            <a:pathLst>
              <a:path w="2479381" h="468828">
                <a:moveTo>
                  <a:pt x="0" y="0"/>
                </a:moveTo>
                <a:lnTo>
                  <a:pt x="2479380" y="0"/>
                </a:lnTo>
                <a:lnTo>
                  <a:pt x="2479380" y="468828"/>
                </a:lnTo>
                <a:lnTo>
                  <a:pt x="0" y="468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900590">
            <a:off x="5076511" y="9355243"/>
            <a:ext cx="2912046" cy="1260122"/>
          </a:xfrm>
          <a:custGeom>
            <a:avLst/>
            <a:gdLst/>
            <a:ahLst/>
            <a:cxnLst/>
            <a:rect l="l" t="t" r="r" b="b"/>
            <a:pathLst>
              <a:path w="2912046" h="1260122">
                <a:moveTo>
                  <a:pt x="0" y="0"/>
                </a:moveTo>
                <a:lnTo>
                  <a:pt x="2912046" y="0"/>
                </a:lnTo>
                <a:lnTo>
                  <a:pt x="2912046" y="1260121"/>
                </a:lnTo>
                <a:lnTo>
                  <a:pt x="0" y="12601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576008">
            <a:off x="12731527" y="141105"/>
            <a:ext cx="1563229" cy="2574180"/>
          </a:xfrm>
          <a:custGeom>
            <a:avLst/>
            <a:gdLst/>
            <a:ahLst/>
            <a:cxnLst/>
            <a:rect l="l" t="t" r="r" b="b"/>
            <a:pathLst>
              <a:path w="1563229" h="2574180">
                <a:moveTo>
                  <a:pt x="0" y="0"/>
                </a:moveTo>
                <a:lnTo>
                  <a:pt x="1563229" y="0"/>
                </a:lnTo>
                <a:lnTo>
                  <a:pt x="1563229" y="2574180"/>
                </a:lnTo>
                <a:lnTo>
                  <a:pt x="0" y="25741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900590">
            <a:off x="-1833417" y="2082204"/>
            <a:ext cx="2912046" cy="1260122"/>
          </a:xfrm>
          <a:custGeom>
            <a:avLst/>
            <a:gdLst/>
            <a:ahLst/>
            <a:cxnLst/>
            <a:rect l="l" t="t" r="r" b="b"/>
            <a:pathLst>
              <a:path w="2912046" h="1260122">
                <a:moveTo>
                  <a:pt x="0" y="0"/>
                </a:moveTo>
                <a:lnTo>
                  <a:pt x="2912046" y="0"/>
                </a:lnTo>
                <a:lnTo>
                  <a:pt x="2912046" y="1260122"/>
                </a:lnTo>
                <a:lnTo>
                  <a:pt x="0" y="1260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285246" flipH="1" flipV="1">
            <a:off x="5284995" y="-1616226"/>
            <a:ext cx="1308860" cy="2706289"/>
          </a:xfrm>
          <a:custGeom>
            <a:avLst/>
            <a:gdLst/>
            <a:ahLst/>
            <a:cxnLst/>
            <a:rect l="l" t="t" r="r" b="b"/>
            <a:pathLst>
              <a:path w="1308860" h="2706289">
                <a:moveTo>
                  <a:pt x="1308859" y="2706289"/>
                </a:moveTo>
                <a:lnTo>
                  <a:pt x="0" y="2706289"/>
                </a:lnTo>
                <a:lnTo>
                  <a:pt x="0" y="0"/>
                </a:lnTo>
                <a:lnTo>
                  <a:pt x="1308859" y="0"/>
                </a:lnTo>
                <a:lnTo>
                  <a:pt x="1308859" y="270628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090403" y="5791980"/>
            <a:ext cx="6129569" cy="4462005"/>
          </a:xfrm>
          <a:custGeom>
            <a:avLst/>
            <a:gdLst/>
            <a:ahLst/>
            <a:cxnLst/>
            <a:rect l="l" t="t" r="r" b="b"/>
            <a:pathLst>
              <a:path w="6129569" h="4462005">
                <a:moveTo>
                  <a:pt x="0" y="0"/>
                </a:moveTo>
                <a:lnTo>
                  <a:pt x="6129569" y="0"/>
                </a:lnTo>
                <a:lnTo>
                  <a:pt x="6129569" y="4462006"/>
                </a:lnTo>
                <a:lnTo>
                  <a:pt x="0" y="44620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302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-901542" y="666054"/>
            <a:ext cx="15685195" cy="1708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Objectives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617734" y="3039600"/>
            <a:ext cx="14299903" cy="1455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Understand customer ordering behavior</a:t>
            </a:r>
          </a:p>
          <a:p>
            <a:pPr algn="ctr">
              <a:lnSpc>
                <a:spcPts val="5880"/>
              </a:lnSpc>
            </a:pPr>
            <a:endParaRPr lang="en-US" sz="42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-1310031" y="3811124"/>
            <a:ext cx="14498912" cy="1455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Identify top-performing restaurants</a:t>
            </a:r>
          </a:p>
          <a:p>
            <a:pPr algn="ctr">
              <a:lnSpc>
                <a:spcPts val="5880"/>
              </a:lnSpc>
            </a:pPr>
            <a:endParaRPr lang="en-US" sz="42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-1026305" y="4528887"/>
            <a:ext cx="12143506" cy="1455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Analyze food demand trends</a:t>
            </a:r>
          </a:p>
          <a:p>
            <a:pPr algn="ctr">
              <a:lnSpc>
                <a:spcPts val="5880"/>
              </a:lnSpc>
            </a:pPr>
            <a:endParaRPr lang="en-US" sz="42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-633232" y="5346599"/>
            <a:ext cx="14923195" cy="1455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Study user demographics impact on orders</a:t>
            </a:r>
          </a:p>
          <a:p>
            <a:pPr algn="ctr">
              <a:lnSpc>
                <a:spcPts val="5880"/>
              </a:lnSpc>
            </a:pPr>
            <a:endParaRPr lang="en-US" sz="42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-633232" y="6200860"/>
            <a:ext cx="14075767" cy="71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Support data-driven business decisions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86601">
            <a:off x="-2970899" y="-3176899"/>
            <a:ext cx="5187010" cy="6353799"/>
          </a:xfrm>
          <a:custGeom>
            <a:avLst/>
            <a:gdLst/>
            <a:ahLst/>
            <a:cxnLst/>
            <a:rect l="l" t="t" r="r" b="b"/>
            <a:pathLst>
              <a:path w="5187010" h="6353799">
                <a:moveTo>
                  <a:pt x="0" y="0"/>
                </a:moveTo>
                <a:lnTo>
                  <a:pt x="5187010" y="0"/>
                </a:lnTo>
                <a:lnTo>
                  <a:pt x="5187010" y="6353798"/>
                </a:lnTo>
                <a:lnTo>
                  <a:pt x="0" y="6353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696996">
            <a:off x="10651031" y="7436831"/>
            <a:ext cx="5187010" cy="6353799"/>
          </a:xfrm>
          <a:custGeom>
            <a:avLst/>
            <a:gdLst/>
            <a:ahLst/>
            <a:cxnLst/>
            <a:rect l="l" t="t" r="r" b="b"/>
            <a:pathLst>
              <a:path w="5187010" h="6353799">
                <a:moveTo>
                  <a:pt x="0" y="0"/>
                </a:moveTo>
                <a:lnTo>
                  <a:pt x="5187010" y="0"/>
                </a:lnTo>
                <a:lnTo>
                  <a:pt x="5187010" y="6353799"/>
                </a:lnTo>
                <a:lnTo>
                  <a:pt x="0" y="6353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77394" y="8926912"/>
            <a:ext cx="2479381" cy="468828"/>
          </a:xfrm>
          <a:custGeom>
            <a:avLst/>
            <a:gdLst/>
            <a:ahLst/>
            <a:cxnLst/>
            <a:rect l="l" t="t" r="r" b="b"/>
            <a:pathLst>
              <a:path w="2479381" h="468828">
                <a:moveTo>
                  <a:pt x="0" y="0"/>
                </a:moveTo>
                <a:lnTo>
                  <a:pt x="2479381" y="0"/>
                </a:lnTo>
                <a:lnTo>
                  <a:pt x="2479381" y="468828"/>
                </a:lnTo>
                <a:lnTo>
                  <a:pt x="0" y="468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19610" y="794286"/>
            <a:ext cx="2479381" cy="468828"/>
          </a:xfrm>
          <a:custGeom>
            <a:avLst/>
            <a:gdLst/>
            <a:ahLst/>
            <a:cxnLst/>
            <a:rect l="l" t="t" r="r" b="b"/>
            <a:pathLst>
              <a:path w="2479381" h="468828">
                <a:moveTo>
                  <a:pt x="0" y="0"/>
                </a:moveTo>
                <a:lnTo>
                  <a:pt x="2479380" y="0"/>
                </a:lnTo>
                <a:lnTo>
                  <a:pt x="2479380" y="468828"/>
                </a:lnTo>
                <a:lnTo>
                  <a:pt x="0" y="468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900590">
            <a:off x="5076511" y="9355243"/>
            <a:ext cx="2912046" cy="1260122"/>
          </a:xfrm>
          <a:custGeom>
            <a:avLst/>
            <a:gdLst/>
            <a:ahLst/>
            <a:cxnLst/>
            <a:rect l="l" t="t" r="r" b="b"/>
            <a:pathLst>
              <a:path w="2912046" h="1260122">
                <a:moveTo>
                  <a:pt x="0" y="0"/>
                </a:moveTo>
                <a:lnTo>
                  <a:pt x="2912046" y="0"/>
                </a:lnTo>
                <a:lnTo>
                  <a:pt x="2912046" y="1260121"/>
                </a:lnTo>
                <a:lnTo>
                  <a:pt x="0" y="12601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576008">
            <a:off x="12701558" y="755278"/>
            <a:ext cx="1563229" cy="2574180"/>
          </a:xfrm>
          <a:custGeom>
            <a:avLst/>
            <a:gdLst/>
            <a:ahLst/>
            <a:cxnLst/>
            <a:rect l="l" t="t" r="r" b="b"/>
            <a:pathLst>
              <a:path w="1563229" h="2574180">
                <a:moveTo>
                  <a:pt x="0" y="0"/>
                </a:moveTo>
                <a:lnTo>
                  <a:pt x="1563229" y="0"/>
                </a:lnTo>
                <a:lnTo>
                  <a:pt x="1563229" y="2574180"/>
                </a:lnTo>
                <a:lnTo>
                  <a:pt x="0" y="25741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900590">
            <a:off x="-1833417" y="2082204"/>
            <a:ext cx="2912046" cy="1260122"/>
          </a:xfrm>
          <a:custGeom>
            <a:avLst/>
            <a:gdLst/>
            <a:ahLst/>
            <a:cxnLst/>
            <a:rect l="l" t="t" r="r" b="b"/>
            <a:pathLst>
              <a:path w="2912046" h="1260122">
                <a:moveTo>
                  <a:pt x="0" y="0"/>
                </a:moveTo>
                <a:lnTo>
                  <a:pt x="2912046" y="0"/>
                </a:lnTo>
                <a:lnTo>
                  <a:pt x="2912046" y="1260122"/>
                </a:lnTo>
                <a:lnTo>
                  <a:pt x="0" y="1260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285246" flipH="1" flipV="1">
            <a:off x="5284995" y="-1616226"/>
            <a:ext cx="1308860" cy="2706289"/>
          </a:xfrm>
          <a:custGeom>
            <a:avLst/>
            <a:gdLst/>
            <a:ahLst/>
            <a:cxnLst/>
            <a:rect l="l" t="t" r="r" b="b"/>
            <a:pathLst>
              <a:path w="1308860" h="2706289">
                <a:moveTo>
                  <a:pt x="1308859" y="2706289"/>
                </a:moveTo>
                <a:lnTo>
                  <a:pt x="0" y="2706289"/>
                </a:lnTo>
                <a:lnTo>
                  <a:pt x="0" y="0"/>
                </a:lnTo>
                <a:lnTo>
                  <a:pt x="1308859" y="0"/>
                </a:lnTo>
                <a:lnTo>
                  <a:pt x="1308859" y="270628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962259" y="4640594"/>
            <a:ext cx="5325741" cy="5973136"/>
          </a:xfrm>
          <a:custGeom>
            <a:avLst/>
            <a:gdLst/>
            <a:ahLst/>
            <a:cxnLst/>
            <a:rect l="l" t="t" r="r" b="b"/>
            <a:pathLst>
              <a:path w="5325741" h="5973136">
                <a:moveTo>
                  <a:pt x="0" y="0"/>
                </a:moveTo>
                <a:lnTo>
                  <a:pt x="5325741" y="0"/>
                </a:lnTo>
                <a:lnTo>
                  <a:pt x="5325741" y="5973137"/>
                </a:lnTo>
                <a:lnTo>
                  <a:pt x="0" y="5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12200" t="-642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2067" y="595611"/>
            <a:ext cx="14481770" cy="1708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3999"/>
              </a:lnSpc>
            </a:pPr>
            <a:r>
              <a:rPr lang="en-US" sz="99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2543665"/>
            <a:ext cx="18093264" cy="145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Restaurants generate large volumes of data but lack clear insights.</a:t>
            </a:r>
          </a:p>
          <a:p>
            <a:pPr algn="ctr">
              <a:lnSpc>
                <a:spcPts val="5880"/>
              </a:lnSpc>
            </a:pPr>
            <a:endParaRPr lang="en-US" sz="42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09600" y="3666816"/>
            <a:ext cx="5191324" cy="1784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0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Key challenges </a:t>
            </a:r>
          </a:p>
          <a:p>
            <a:pPr algn="ctr">
              <a:lnSpc>
                <a:spcPts val="7139"/>
              </a:lnSpc>
            </a:pPr>
            <a:endParaRPr lang="en-US" sz="5099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-1219200" y="4897433"/>
            <a:ext cx="11139191" cy="1455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Identifying popular food items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endParaRPr lang="en-US" sz="42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-2074304" y="5708641"/>
            <a:ext cx="14504518" cy="1455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Understanding customer preferences</a:t>
            </a:r>
          </a:p>
          <a:p>
            <a:pPr algn="ctr">
              <a:lnSpc>
                <a:spcPts val="5880"/>
              </a:lnSpc>
            </a:pPr>
            <a:endParaRPr lang="en-US" sz="42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-1447800" y="6480097"/>
            <a:ext cx="11017872" cy="1455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Analyzing sales performance</a:t>
            </a:r>
          </a:p>
          <a:p>
            <a:pPr algn="ctr">
              <a:lnSpc>
                <a:spcPts val="5880"/>
              </a:lnSpc>
            </a:pPr>
            <a:endParaRPr lang="en-US" sz="42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-1546572" y="7321605"/>
            <a:ext cx="13262929" cy="71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Segmenting users based on behavior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76008">
            <a:off x="12701558" y="1431715"/>
            <a:ext cx="1563229" cy="2574180"/>
          </a:xfrm>
          <a:custGeom>
            <a:avLst/>
            <a:gdLst/>
            <a:ahLst/>
            <a:cxnLst/>
            <a:rect l="l" t="t" r="r" b="b"/>
            <a:pathLst>
              <a:path w="1563229" h="2574180">
                <a:moveTo>
                  <a:pt x="0" y="0"/>
                </a:moveTo>
                <a:lnTo>
                  <a:pt x="1563229" y="0"/>
                </a:lnTo>
                <a:lnTo>
                  <a:pt x="1563229" y="2574179"/>
                </a:lnTo>
                <a:lnTo>
                  <a:pt x="0" y="25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286601">
            <a:off x="-2970899" y="-3176899"/>
            <a:ext cx="5187010" cy="6353799"/>
          </a:xfrm>
          <a:custGeom>
            <a:avLst/>
            <a:gdLst/>
            <a:ahLst/>
            <a:cxnLst/>
            <a:rect l="l" t="t" r="r" b="b"/>
            <a:pathLst>
              <a:path w="5187010" h="6353799">
                <a:moveTo>
                  <a:pt x="0" y="0"/>
                </a:moveTo>
                <a:lnTo>
                  <a:pt x="5187010" y="0"/>
                </a:lnTo>
                <a:lnTo>
                  <a:pt x="5187010" y="6353798"/>
                </a:lnTo>
                <a:lnTo>
                  <a:pt x="0" y="63537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696996">
            <a:off x="10651031" y="7436831"/>
            <a:ext cx="5187010" cy="6353799"/>
          </a:xfrm>
          <a:custGeom>
            <a:avLst/>
            <a:gdLst/>
            <a:ahLst/>
            <a:cxnLst/>
            <a:rect l="l" t="t" r="r" b="b"/>
            <a:pathLst>
              <a:path w="5187010" h="6353799">
                <a:moveTo>
                  <a:pt x="0" y="0"/>
                </a:moveTo>
                <a:lnTo>
                  <a:pt x="5187010" y="0"/>
                </a:lnTo>
                <a:lnTo>
                  <a:pt x="5187010" y="6353799"/>
                </a:lnTo>
                <a:lnTo>
                  <a:pt x="0" y="63537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77394" y="8926912"/>
            <a:ext cx="2479381" cy="468828"/>
          </a:xfrm>
          <a:custGeom>
            <a:avLst/>
            <a:gdLst/>
            <a:ahLst/>
            <a:cxnLst/>
            <a:rect l="l" t="t" r="r" b="b"/>
            <a:pathLst>
              <a:path w="2479381" h="468828">
                <a:moveTo>
                  <a:pt x="0" y="0"/>
                </a:moveTo>
                <a:lnTo>
                  <a:pt x="2479381" y="0"/>
                </a:lnTo>
                <a:lnTo>
                  <a:pt x="2479381" y="468828"/>
                </a:lnTo>
                <a:lnTo>
                  <a:pt x="0" y="4688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019610" y="794286"/>
            <a:ext cx="2479381" cy="468828"/>
          </a:xfrm>
          <a:custGeom>
            <a:avLst/>
            <a:gdLst/>
            <a:ahLst/>
            <a:cxnLst/>
            <a:rect l="l" t="t" r="r" b="b"/>
            <a:pathLst>
              <a:path w="2479381" h="468828">
                <a:moveTo>
                  <a:pt x="0" y="0"/>
                </a:moveTo>
                <a:lnTo>
                  <a:pt x="2479380" y="0"/>
                </a:lnTo>
                <a:lnTo>
                  <a:pt x="2479380" y="468828"/>
                </a:lnTo>
                <a:lnTo>
                  <a:pt x="0" y="4688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900590">
            <a:off x="5076511" y="9355243"/>
            <a:ext cx="2912046" cy="1260122"/>
          </a:xfrm>
          <a:custGeom>
            <a:avLst/>
            <a:gdLst/>
            <a:ahLst/>
            <a:cxnLst/>
            <a:rect l="l" t="t" r="r" b="b"/>
            <a:pathLst>
              <a:path w="2912046" h="1260122">
                <a:moveTo>
                  <a:pt x="0" y="0"/>
                </a:moveTo>
                <a:lnTo>
                  <a:pt x="2912046" y="0"/>
                </a:lnTo>
                <a:lnTo>
                  <a:pt x="2912046" y="1260121"/>
                </a:lnTo>
                <a:lnTo>
                  <a:pt x="0" y="12601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900590">
            <a:off x="-1833417" y="2082204"/>
            <a:ext cx="2912046" cy="1260122"/>
          </a:xfrm>
          <a:custGeom>
            <a:avLst/>
            <a:gdLst/>
            <a:ahLst/>
            <a:cxnLst/>
            <a:rect l="l" t="t" r="r" b="b"/>
            <a:pathLst>
              <a:path w="2912046" h="1260122">
                <a:moveTo>
                  <a:pt x="0" y="0"/>
                </a:moveTo>
                <a:lnTo>
                  <a:pt x="2912046" y="0"/>
                </a:lnTo>
                <a:lnTo>
                  <a:pt x="2912046" y="1260122"/>
                </a:lnTo>
                <a:lnTo>
                  <a:pt x="0" y="12601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285246" flipH="1" flipV="1">
            <a:off x="5284995" y="-1616226"/>
            <a:ext cx="1308860" cy="2706289"/>
          </a:xfrm>
          <a:custGeom>
            <a:avLst/>
            <a:gdLst/>
            <a:ahLst/>
            <a:cxnLst/>
            <a:rect l="l" t="t" r="r" b="b"/>
            <a:pathLst>
              <a:path w="1308860" h="2706289">
                <a:moveTo>
                  <a:pt x="1308859" y="2706289"/>
                </a:moveTo>
                <a:lnTo>
                  <a:pt x="0" y="2706289"/>
                </a:lnTo>
                <a:lnTo>
                  <a:pt x="0" y="0"/>
                </a:lnTo>
                <a:lnTo>
                  <a:pt x="1308859" y="0"/>
                </a:lnTo>
                <a:lnTo>
                  <a:pt x="1308859" y="270628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3107" r="-14073" b="-3107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86601">
            <a:off x="-2970899" y="-3176899"/>
            <a:ext cx="5187010" cy="6353799"/>
          </a:xfrm>
          <a:custGeom>
            <a:avLst/>
            <a:gdLst/>
            <a:ahLst/>
            <a:cxnLst/>
            <a:rect l="l" t="t" r="r" b="b"/>
            <a:pathLst>
              <a:path w="5187010" h="6353799">
                <a:moveTo>
                  <a:pt x="0" y="0"/>
                </a:moveTo>
                <a:lnTo>
                  <a:pt x="5187010" y="0"/>
                </a:lnTo>
                <a:lnTo>
                  <a:pt x="5187010" y="6353798"/>
                </a:lnTo>
                <a:lnTo>
                  <a:pt x="0" y="6353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696996">
            <a:off x="10651031" y="7436831"/>
            <a:ext cx="5187010" cy="6353799"/>
          </a:xfrm>
          <a:custGeom>
            <a:avLst/>
            <a:gdLst/>
            <a:ahLst/>
            <a:cxnLst/>
            <a:rect l="l" t="t" r="r" b="b"/>
            <a:pathLst>
              <a:path w="5187010" h="6353799">
                <a:moveTo>
                  <a:pt x="0" y="0"/>
                </a:moveTo>
                <a:lnTo>
                  <a:pt x="5187010" y="0"/>
                </a:lnTo>
                <a:lnTo>
                  <a:pt x="5187010" y="6353799"/>
                </a:lnTo>
                <a:lnTo>
                  <a:pt x="0" y="6353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77394" y="8926912"/>
            <a:ext cx="2479381" cy="468828"/>
          </a:xfrm>
          <a:custGeom>
            <a:avLst/>
            <a:gdLst/>
            <a:ahLst/>
            <a:cxnLst/>
            <a:rect l="l" t="t" r="r" b="b"/>
            <a:pathLst>
              <a:path w="2479381" h="468828">
                <a:moveTo>
                  <a:pt x="0" y="0"/>
                </a:moveTo>
                <a:lnTo>
                  <a:pt x="2479381" y="0"/>
                </a:lnTo>
                <a:lnTo>
                  <a:pt x="2479381" y="468828"/>
                </a:lnTo>
                <a:lnTo>
                  <a:pt x="0" y="468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19610" y="794286"/>
            <a:ext cx="2479381" cy="468828"/>
          </a:xfrm>
          <a:custGeom>
            <a:avLst/>
            <a:gdLst/>
            <a:ahLst/>
            <a:cxnLst/>
            <a:rect l="l" t="t" r="r" b="b"/>
            <a:pathLst>
              <a:path w="2479381" h="468828">
                <a:moveTo>
                  <a:pt x="0" y="0"/>
                </a:moveTo>
                <a:lnTo>
                  <a:pt x="2479380" y="0"/>
                </a:lnTo>
                <a:lnTo>
                  <a:pt x="2479380" y="468828"/>
                </a:lnTo>
                <a:lnTo>
                  <a:pt x="0" y="468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900590">
            <a:off x="5076511" y="9355243"/>
            <a:ext cx="2912046" cy="1260122"/>
          </a:xfrm>
          <a:custGeom>
            <a:avLst/>
            <a:gdLst/>
            <a:ahLst/>
            <a:cxnLst/>
            <a:rect l="l" t="t" r="r" b="b"/>
            <a:pathLst>
              <a:path w="2912046" h="1260122">
                <a:moveTo>
                  <a:pt x="0" y="0"/>
                </a:moveTo>
                <a:lnTo>
                  <a:pt x="2912046" y="0"/>
                </a:lnTo>
                <a:lnTo>
                  <a:pt x="2912046" y="1260121"/>
                </a:lnTo>
                <a:lnTo>
                  <a:pt x="0" y="12601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576008">
            <a:off x="13290713" y="537072"/>
            <a:ext cx="1563229" cy="2574180"/>
          </a:xfrm>
          <a:custGeom>
            <a:avLst/>
            <a:gdLst/>
            <a:ahLst/>
            <a:cxnLst/>
            <a:rect l="l" t="t" r="r" b="b"/>
            <a:pathLst>
              <a:path w="1563229" h="2574180">
                <a:moveTo>
                  <a:pt x="0" y="0"/>
                </a:moveTo>
                <a:lnTo>
                  <a:pt x="1563229" y="0"/>
                </a:lnTo>
                <a:lnTo>
                  <a:pt x="1563229" y="2574180"/>
                </a:lnTo>
                <a:lnTo>
                  <a:pt x="0" y="25741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900590">
            <a:off x="-1833417" y="2082204"/>
            <a:ext cx="2912046" cy="1260122"/>
          </a:xfrm>
          <a:custGeom>
            <a:avLst/>
            <a:gdLst/>
            <a:ahLst/>
            <a:cxnLst/>
            <a:rect l="l" t="t" r="r" b="b"/>
            <a:pathLst>
              <a:path w="2912046" h="1260122">
                <a:moveTo>
                  <a:pt x="0" y="0"/>
                </a:moveTo>
                <a:lnTo>
                  <a:pt x="2912046" y="0"/>
                </a:lnTo>
                <a:lnTo>
                  <a:pt x="2912046" y="1260122"/>
                </a:lnTo>
                <a:lnTo>
                  <a:pt x="0" y="1260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285246" flipH="1" flipV="1">
            <a:off x="5284995" y="-1616226"/>
            <a:ext cx="1308860" cy="2706289"/>
          </a:xfrm>
          <a:custGeom>
            <a:avLst/>
            <a:gdLst/>
            <a:ahLst/>
            <a:cxnLst/>
            <a:rect l="l" t="t" r="r" b="b"/>
            <a:pathLst>
              <a:path w="1308860" h="2706289">
                <a:moveTo>
                  <a:pt x="1308859" y="2706289"/>
                </a:moveTo>
                <a:lnTo>
                  <a:pt x="0" y="2706289"/>
                </a:lnTo>
                <a:lnTo>
                  <a:pt x="0" y="0"/>
                </a:lnTo>
                <a:lnTo>
                  <a:pt x="1308859" y="0"/>
                </a:lnTo>
                <a:lnTo>
                  <a:pt x="1308859" y="270628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6876098"/>
            <a:ext cx="18290437" cy="3410902"/>
          </a:xfrm>
          <a:custGeom>
            <a:avLst/>
            <a:gdLst/>
            <a:ahLst/>
            <a:cxnLst/>
            <a:rect l="l" t="t" r="r" b="b"/>
            <a:pathLst>
              <a:path w="18290437" h="3410902">
                <a:moveTo>
                  <a:pt x="0" y="0"/>
                </a:moveTo>
                <a:lnTo>
                  <a:pt x="18290437" y="0"/>
                </a:lnTo>
                <a:lnTo>
                  <a:pt x="18290437" y="3410902"/>
                </a:lnTo>
                <a:lnTo>
                  <a:pt x="0" y="34109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6000"/>
            </a:blip>
            <a:stretch>
              <a:fillRect t="-219483" b="-8269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6868" y="1072614"/>
            <a:ext cx="17494265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Catalog (Datasets Use)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0559" y="3280812"/>
            <a:ext cx="5028787" cy="1094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Restaurant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3072" y="4534217"/>
            <a:ext cx="1837829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1121" y="5724208"/>
            <a:ext cx="2652570" cy="1094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74206" y="3341702"/>
            <a:ext cx="2189193" cy="1094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Food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45823" y="4677788"/>
            <a:ext cx="3255993" cy="1094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86601">
            <a:off x="-2970899" y="-3176899"/>
            <a:ext cx="5187010" cy="6353799"/>
          </a:xfrm>
          <a:custGeom>
            <a:avLst/>
            <a:gdLst/>
            <a:ahLst/>
            <a:cxnLst/>
            <a:rect l="l" t="t" r="r" b="b"/>
            <a:pathLst>
              <a:path w="5187010" h="6353799">
                <a:moveTo>
                  <a:pt x="0" y="0"/>
                </a:moveTo>
                <a:lnTo>
                  <a:pt x="5187010" y="0"/>
                </a:lnTo>
                <a:lnTo>
                  <a:pt x="5187010" y="6353798"/>
                </a:lnTo>
                <a:lnTo>
                  <a:pt x="0" y="6353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696996">
            <a:off x="10651031" y="7436831"/>
            <a:ext cx="5187010" cy="6353799"/>
          </a:xfrm>
          <a:custGeom>
            <a:avLst/>
            <a:gdLst/>
            <a:ahLst/>
            <a:cxnLst/>
            <a:rect l="l" t="t" r="r" b="b"/>
            <a:pathLst>
              <a:path w="5187010" h="6353799">
                <a:moveTo>
                  <a:pt x="0" y="0"/>
                </a:moveTo>
                <a:lnTo>
                  <a:pt x="5187010" y="0"/>
                </a:lnTo>
                <a:lnTo>
                  <a:pt x="5187010" y="6353799"/>
                </a:lnTo>
                <a:lnTo>
                  <a:pt x="0" y="6353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19610" y="794286"/>
            <a:ext cx="2479381" cy="468828"/>
          </a:xfrm>
          <a:custGeom>
            <a:avLst/>
            <a:gdLst/>
            <a:ahLst/>
            <a:cxnLst/>
            <a:rect l="l" t="t" r="r" b="b"/>
            <a:pathLst>
              <a:path w="2479381" h="468828">
                <a:moveTo>
                  <a:pt x="0" y="0"/>
                </a:moveTo>
                <a:lnTo>
                  <a:pt x="2479380" y="0"/>
                </a:lnTo>
                <a:lnTo>
                  <a:pt x="2479380" y="468828"/>
                </a:lnTo>
                <a:lnTo>
                  <a:pt x="0" y="468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900590">
            <a:off x="5076511" y="9355243"/>
            <a:ext cx="2912046" cy="1260122"/>
          </a:xfrm>
          <a:custGeom>
            <a:avLst/>
            <a:gdLst/>
            <a:ahLst/>
            <a:cxnLst/>
            <a:rect l="l" t="t" r="r" b="b"/>
            <a:pathLst>
              <a:path w="2912046" h="1260122">
                <a:moveTo>
                  <a:pt x="0" y="0"/>
                </a:moveTo>
                <a:lnTo>
                  <a:pt x="2912046" y="0"/>
                </a:lnTo>
                <a:lnTo>
                  <a:pt x="2912046" y="1260121"/>
                </a:lnTo>
                <a:lnTo>
                  <a:pt x="0" y="12601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76008">
            <a:off x="11892359" y="-772160"/>
            <a:ext cx="1563229" cy="2574180"/>
          </a:xfrm>
          <a:custGeom>
            <a:avLst/>
            <a:gdLst/>
            <a:ahLst/>
            <a:cxnLst/>
            <a:rect l="l" t="t" r="r" b="b"/>
            <a:pathLst>
              <a:path w="1563229" h="2574180">
                <a:moveTo>
                  <a:pt x="0" y="0"/>
                </a:moveTo>
                <a:lnTo>
                  <a:pt x="1563230" y="0"/>
                </a:lnTo>
                <a:lnTo>
                  <a:pt x="1563230" y="2574180"/>
                </a:lnTo>
                <a:lnTo>
                  <a:pt x="0" y="25741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900590">
            <a:off x="-1833417" y="2082204"/>
            <a:ext cx="2912046" cy="1260122"/>
          </a:xfrm>
          <a:custGeom>
            <a:avLst/>
            <a:gdLst/>
            <a:ahLst/>
            <a:cxnLst/>
            <a:rect l="l" t="t" r="r" b="b"/>
            <a:pathLst>
              <a:path w="2912046" h="1260122">
                <a:moveTo>
                  <a:pt x="0" y="0"/>
                </a:moveTo>
                <a:lnTo>
                  <a:pt x="2912046" y="0"/>
                </a:lnTo>
                <a:lnTo>
                  <a:pt x="2912046" y="1260122"/>
                </a:lnTo>
                <a:lnTo>
                  <a:pt x="0" y="1260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32166" y="0"/>
            <a:ext cx="4655834" cy="10287000"/>
          </a:xfrm>
          <a:custGeom>
            <a:avLst/>
            <a:gdLst/>
            <a:ahLst/>
            <a:cxnLst/>
            <a:rect l="l" t="t" r="r" b="b"/>
            <a:pathLst>
              <a:path w="4655834" h="10287000">
                <a:moveTo>
                  <a:pt x="0" y="0"/>
                </a:moveTo>
                <a:lnTo>
                  <a:pt x="4655834" y="0"/>
                </a:lnTo>
                <a:lnTo>
                  <a:pt x="46558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66798" r="-2599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57200" y="595947"/>
            <a:ext cx="12464434" cy="1708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 dirty="0">
                <a:solidFill>
                  <a:srgbClr val="C839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Workflow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459245" y="2858507"/>
            <a:ext cx="11106527" cy="158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b="1" dirty="0">
                <a:solidFill>
                  <a:srgbClr val="C839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Data collection (CSV files)</a:t>
            </a:r>
          </a:p>
          <a:p>
            <a:pPr algn="ctr">
              <a:lnSpc>
                <a:spcPts val="6439"/>
              </a:lnSpc>
            </a:pPr>
            <a:endParaRPr lang="en-US" sz="4599" b="1" dirty="0">
              <a:solidFill>
                <a:srgbClr val="C8393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-526919" y="3787683"/>
            <a:ext cx="12613610" cy="1623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 dirty="0">
                <a:solidFill>
                  <a:srgbClr val="C839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Data cleaning &amp; preprocessing</a:t>
            </a:r>
          </a:p>
          <a:p>
            <a:pPr algn="ctr">
              <a:lnSpc>
                <a:spcPts val="6580"/>
              </a:lnSpc>
            </a:pPr>
            <a:endParaRPr lang="en-US" sz="4700" b="1" dirty="0">
              <a:solidFill>
                <a:srgbClr val="C8393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6622" y="4711360"/>
            <a:ext cx="11106527" cy="16414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 dirty="0">
                <a:solidFill>
                  <a:srgbClr val="C839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Data merging &amp; transformation</a:t>
            </a:r>
          </a:p>
          <a:p>
            <a:pPr algn="ctr">
              <a:lnSpc>
                <a:spcPts val="6860"/>
              </a:lnSpc>
            </a:pPr>
            <a:endParaRPr lang="en-US" sz="4600" b="1" dirty="0">
              <a:solidFill>
                <a:srgbClr val="C8393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26818" y="5608148"/>
            <a:ext cx="8534399" cy="778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 dirty="0">
                <a:solidFill>
                  <a:srgbClr val="C839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Exploratory data analysis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514350" y="7715250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393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86601">
            <a:off x="-2970899" y="-3176899"/>
            <a:ext cx="5187010" cy="6353799"/>
          </a:xfrm>
          <a:custGeom>
            <a:avLst/>
            <a:gdLst/>
            <a:ahLst/>
            <a:cxnLst/>
            <a:rect l="l" t="t" r="r" b="b"/>
            <a:pathLst>
              <a:path w="5187010" h="6353799">
                <a:moveTo>
                  <a:pt x="0" y="0"/>
                </a:moveTo>
                <a:lnTo>
                  <a:pt x="5187010" y="0"/>
                </a:lnTo>
                <a:lnTo>
                  <a:pt x="5187010" y="6353798"/>
                </a:lnTo>
                <a:lnTo>
                  <a:pt x="0" y="6353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696996">
            <a:off x="10651031" y="7436831"/>
            <a:ext cx="5187010" cy="6353799"/>
          </a:xfrm>
          <a:custGeom>
            <a:avLst/>
            <a:gdLst/>
            <a:ahLst/>
            <a:cxnLst/>
            <a:rect l="l" t="t" r="r" b="b"/>
            <a:pathLst>
              <a:path w="5187010" h="6353799">
                <a:moveTo>
                  <a:pt x="0" y="0"/>
                </a:moveTo>
                <a:lnTo>
                  <a:pt x="5187010" y="0"/>
                </a:lnTo>
                <a:lnTo>
                  <a:pt x="5187010" y="6353799"/>
                </a:lnTo>
                <a:lnTo>
                  <a:pt x="0" y="6353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77394" y="8926912"/>
            <a:ext cx="2479381" cy="468828"/>
          </a:xfrm>
          <a:custGeom>
            <a:avLst/>
            <a:gdLst/>
            <a:ahLst/>
            <a:cxnLst/>
            <a:rect l="l" t="t" r="r" b="b"/>
            <a:pathLst>
              <a:path w="2479381" h="468828">
                <a:moveTo>
                  <a:pt x="0" y="0"/>
                </a:moveTo>
                <a:lnTo>
                  <a:pt x="2479381" y="0"/>
                </a:lnTo>
                <a:lnTo>
                  <a:pt x="2479381" y="468828"/>
                </a:lnTo>
                <a:lnTo>
                  <a:pt x="0" y="468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19610" y="794286"/>
            <a:ext cx="2479381" cy="468828"/>
          </a:xfrm>
          <a:custGeom>
            <a:avLst/>
            <a:gdLst/>
            <a:ahLst/>
            <a:cxnLst/>
            <a:rect l="l" t="t" r="r" b="b"/>
            <a:pathLst>
              <a:path w="2479381" h="468828">
                <a:moveTo>
                  <a:pt x="0" y="0"/>
                </a:moveTo>
                <a:lnTo>
                  <a:pt x="2479380" y="0"/>
                </a:lnTo>
                <a:lnTo>
                  <a:pt x="2479380" y="468828"/>
                </a:lnTo>
                <a:lnTo>
                  <a:pt x="0" y="468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900590">
            <a:off x="5076511" y="9355243"/>
            <a:ext cx="2912046" cy="1260122"/>
          </a:xfrm>
          <a:custGeom>
            <a:avLst/>
            <a:gdLst/>
            <a:ahLst/>
            <a:cxnLst/>
            <a:rect l="l" t="t" r="r" b="b"/>
            <a:pathLst>
              <a:path w="2912046" h="1260122">
                <a:moveTo>
                  <a:pt x="0" y="0"/>
                </a:moveTo>
                <a:lnTo>
                  <a:pt x="2912046" y="0"/>
                </a:lnTo>
                <a:lnTo>
                  <a:pt x="2912046" y="1260121"/>
                </a:lnTo>
                <a:lnTo>
                  <a:pt x="0" y="12601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900590">
            <a:off x="-1833417" y="2082204"/>
            <a:ext cx="2912046" cy="1260122"/>
          </a:xfrm>
          <a:custGeom>
            <a:avLst/>
            <a:gdLst/>
            <a:ahLst/>
            <a:cxnLst/>
            <a:rect l="l" t="t" r="r" b="b"/>
            <a:pathLst>
              <a:path w="2912046" h="1260122">
                <a:moveTo>
                  <a:pt x="0" y="0"/>
                </a:moveTo>
                <a:lnTo>
                  <a:pt x="2912046" y="0"/>
                </a:lnTo>
                <a:lnTo>
                  <a:pt x="2912046" y="1260122"/>
                </a:lnTo>
                <a:lnTo>
                  <a:pt x="0" y="1260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285246" flipH="1" flipV="1">
            <a:off x="5284995" y="-1616226"/>
            <a:ext cx="1308860" cy="2706289"/>
          </a:xfrm>
          <a:custGeom>
            <a:avLst/>
            <a:gdLst/>
            <a:ahLst/>
            <a:cxnLst/>
            <a:rect l="l" t="t" r="r" b="b"/>
            <a:pathLst>
              <a:path w="1308860" h="2706289">
                <a:moveTo>
                  <a:pt x="1308859" y="2706289"/>
                </a:moveTo>
                <a:lnTo>
                  <a:pt x="0" y="2706289"/>
                </a:lnTo>
                <a:lnTo>
                  <a:pt x="0" y="0"/>
                </a:lnTo>
                <a:lnTo>
                  <a:pt x="1308859" y="0"/>
                </a:lnTo>
                <a:lnTo>
                  <a:pt x="1308859" y="270628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0"/>
            <a:ext cx="5939425" cy="1263114"/>
            <a:chOff x="0" y="0"/>
            <a:chExt cx="1564293" cy="3326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64293" cy="332672"/>
            </a:xfrm>
            <a:custGeom>
              <a:avLst/>
              <a:gdLst/>
              <a:ahLst/>
              <a:cxnLst/>
              <a:rect l="l" t="t" r="r" b="b"/>
              <a:pathLst>
                <a:path w="1564293" h="332672">
                  <a:moveTo>
                    <a:pt x="782146" y="0"/>
                  </a:moveTo>
                  <a:cubicBezTo>
                    <a:pt x="350179" y="0"/>
                    <a:pt x="0" y="74471"/>
                    <a:pt x="0" y="166336"/>
                  </a:cubicBezTo>
                  <a:cubicBezTo>
                    <a:pt x="0" y="258201"/>
                    <a:pt x="350179" y="332672"/>
                    <a:pt x="782146" y="332672"/>
                  </a:cubicBezTo>
                  <a:cubicBezTo>
                    <a:pt x="1214114" y="332672"/>
                    <a:pt x="1564293" y="258201"/>
                    <a:pt x="1564293" y="166336"/>
                  </a:cubicBezTo>
                  <a:cubicBezTo>
                    <a:pt x="1564293" y="74471"/>
                    <a:pt x="1214114" y="0"/>
                    <a:pt x="782146" y="0"/>
                  </a:cubicBezTo>
                  <a:close/>
                </a:path>
              </a:pathLst>
            </a:custGeom>
            <a:solidFill>
              <a:srgbClr val="C8393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46652" y="-54537"/>
              <a:ext cx="1270988" cy="356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7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Friday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1263114"/>
            <a:ext cx="5939425" cy="1449151"/>
            <a:chOff x="0" y="0"/>
            <a:chExt cx="1564293" cy="3816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64293" cy="381669"/>
            </a:xfrm>
            <a:custGeom>
              <a:avLst/>
              <a:gdLst/>
              <a:ahLst/>
              <a:cxnLst/>
              <a:rect l="l" t="t" r="r" b="b"/>
              <a:pathLst>
                <a:path w="1564293" h="381669">
                  <a:moveTo>
                    <a:pt x="782146" y="0"/>
                  </a:moveTo>
                  <a:cubicBezTo>
                    <a:pt x="350179" y="0"/>
                    <a:pt x="0" y="85440"/>
                    <a:pt x="0" y="190835"/>
                  </a:cubicBezTo>
                  <a:cubicBezTo>
                    <a:pt x="0" y="296230"/>
                    <a:pt x="350179" y="381669"/>
                    <a:pt x="782146" y="381669"/>
                  </a:cubicBezTo>
                  <a:cubicBezTo>
                    <a:pt x="1214114" y="381669"/>
                    <a:pt x="1564293" y="296230"/>
                    <a:pt x="1564293" y="190835"/>
                  </a:cubicBezTo>
                  <a:cubicBezTo>
                    <a:pt x="1564293" y="85440"/>
                    <a:pt x="1214114" y="0"/>
                    <a:pt x="782146" y="0"/>
                  </a:cubicBezTo>
                  <a:close/>
                </a:path>
              </a:pathLst>
            </a:custGeom>
            <a:solidFill>
              <a:srgbClr val="C8393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46652" y="-40418"/>
              <a:ext cx="1270988" cy="386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4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Wednesday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0" y="2712265"/>
            <a:ext cx="7035168" cy="1506633"/>
            <a:chOff x="0" y="0"/>
            <a:chExt cx="1852884" cy="39680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52884" cy="396809"/>
            </a:xfrm>
            <a:custGeom>
              <a:avLst/>
              <a:gdLst/>
              <a:ahLst/>
              <a:cxnLst/>
              <a:rect l="l" t="t" r="r" b="b"/>
              <a:pathLst>
                <a:path w="1852884" h="396809">
                  <a:moveTo>
                    <a:pt x="926442" y="0"/>
                  </a:moveTo>
                  <a:cubicBezTo>
                    <a:pt x="414782" y="0"/>
                    <a:pt x="0" y="88829"/>
                    <a:pt x="0" y="198404"/>
                  </a:cubicBezTo>
                  <a:cubicBezTo>
                    <a:pt x="0" y="307980"/>
                    <a:pt x="414782" y="396809"/>
                    <a:pt x="926442" y="396809"/>
                  </a:cubicBezTo>
                  <a:cubicBezTo>
                    <a:pt x="1438102" y="396809"/>
                    <a:pt x="1852884" y="307980"/>
                    <a:pt x="1852884" y="198404"/>
                  </a:cubicBezTo>
                  <a:cubicBezTo>
                    <a:pt x="1852884" y="88829"/>
                    <a:pt x="1438102" y="0"/>
                    <a:pt x="926442" y="0"/>
                  </a:cubicBezTo>
                  <a:close/>
                </a:path>
              </a:pathLst>
            </a:custGeom>
            <a:solidFill>
              <a:srgbClr val="C8393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73708" y="-58049"/>
              <a:ext cx="1505468" cy="4176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Thrusday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6382" y="4276048"/>
            <a:ext cx="6476152" cy="1408521"/>
            <a:chOff x="0" y="0"/>
            <a:chExt cx="1705653" cy="37096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5653" cy="370969"/>
            </a:xfrm>
            <a:custGeom>
              <a:avLst/>
              <a:gdLst/>
              <a:ahLst/>
              <a:cxnLst/>
              <a:rect l="l" t="t" r="r" b="b"/>
              <a:pathLst>
                <a:path w="1705653" h="370969">
                  <a:moveTo>
                    <a:pt x="852827" y="0"/>
                  </a:moveTo>
                  <a:cubicBezTo>
                    <a:pt x="381823" y="0"/>
                    <a:pt x="0" y="83044"/>
                    <a:pt x="0" y="185484"/>
                  </a:cubicBezTo>
                  <a:cubicBezTo>
                    <a:pt x="0" y="287924"/>
                    <a:pt x="381823" y="370969"/>
                    <a:pt x="852827" y="370969"/>
                  </a:cubicBezTo>
                  <a:cubicBezTo>
                    <a:pt x="1323830" y="370969"/>
                    <a:pt x="1705653" y="287924"/>
                    <a:pt x="1705653" y="185484"/>
                  </a:cubicBezTo>
                  <a:cubicBezTo>
                    <a:pt x="1705653" y="83044"/>
                    <a:pt x="1323830" y="0"/>
                    <a:pt x="852827" y="0"/>
                  </a:cubicBezTo>
                  <a:close/>
                </a:path>
              </a:pathLst>
            </a:custGeom>
            <a:solidFill>
              <a:srgbClr val="C8393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59905" y="-60472"/>
              <a:ext cx="1385843" cy="396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Tuesday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6382" y="5741719"/>
            <a:ext cx="6476152" cy="1616511"/>
            <a:chOff x="0" y="0"/>
            <a:chExt cx="1705653" cy="42574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05653" cy="425748"/>
            </a:xfrm>
            <a:custGeom>
              <a:avLst/>
              <a:gdLst/>
              <a:ahLst/>
              <a:cxnLst/>
              <a:rect l="l" t="t" r="r" b="b"/>
              <a:pathLst>
                <a:path w="1705653" h="425748">
                  <a:moveTo>
                    <a:pt x="852827" y="0"/>
                  </a:moveTo>
                  <a:cubicBezTo>
                    <a:pt x="381823" y="0"/>
                    <a:pt x="0" y="95307"/>
                    <a:pt x="0" y="212874"/>
                  </a:cubicBezTo>
                  <a:cubicBezTo>
                    <a:pt x="0" y="330441"/>
                    <a:pt x="381823" y="425748"/>
                    <a:pt x="852827" y="425748"/>
                  </a:cubicBezTo>
                  <a:cubicBezTo>
                    <a:pt x="1323830" y="425748"/>
                    <a:pt x="1705653" y="330441"/>
                    <a:pt x="1705653" y="212874"/>
                  </a:cubicBezTo>
                  <a:cubicBezTo>
                    <a:pt x="1705653" y="95307"/>
                    <a:pt x="1323830" y="0"/>
                    <a:pt x="852827" y="0"/>
                  </a:cubicBezTo>
                  <a:close/>
                </a:path>
              </a:pathLst>
            </a:custGeom>
            <a:solidFill>
              <a:srgbClr val="C83939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59905" y="-55336"/>
              <a:ext cx="1385843" cy="441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Monday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6943" y="7282667"/>
            <a:ext cx="6375030" cy="1644245"/>
            <a:chOff x="0" y="0"/>
            <a:chExt cx="1679020" cy="43305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679020" cy="433052"/>
            </a:xfrm>
            <a:custGeom>
              <a:avLst/>
              <a:gdLst/>
              <a:ahLst/>
              <a:cxnLst/>
              <a:rect l="l" t="t" r="r" b="b"/>
              <a:pathLst>
                <a:path w="1679020" h="433052">
                  <a:moveTo>
                    <a:pt x="839510" y="0"/>
                  </a:moveTo>
                  <a:cubicBezTo>
                    <a:pt x="375861" y="0"/>
                    <a:pt x="0" y="96942"/>
                    <a:pt x="0" y="216526"/>
                  </a:cubicBezTo>
                  <a:cubicBezTo>
                    <a:pt x="0" y="336110"/>
                    <a:pt x="375861" y="433052"/>
                    <a:pt x="839510" y="433052"/>
                  </a:cubicBezTo>
                  <a:cubicBezTo>
                    <a:pt x="1303159" y="433052"/>
                    <a:pt x="1679020" y="336110"/>
                    <a:pt x="1679020" y="216526"/>
                  </a:cubicBezTo>
                  <a:cubicBezTo>
                    <a:pt x="1679020" y="96942"/>
                    <a:pt x="1303159" y="0"/>
                    <a:pt x="839510" y="0"/>
                  </a:cubicBezTo>
                  <a:close/>
                </a:path>
              </a:pathLst>
            </a:custGeom>
            <a:solidFill>
              <a:srgbClr val="C83939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57408" y="-54651"/>
              <a:ext cx="1364204" cy="447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Saturday</a:t>
              </a:r>
            </a:p>
          </p:txBody>
        </p:sp>
      </p:grpSp>
      <p:sp>
        <p:nvSpPr>
          <p:cNvPr id="27" name="AutoShape 27"/>
          <p:cNvSpPr/>
          <p:nvPr/>
        </p:nvSpPr>
        <p:spPr>
          <a:xfrm>
            <a:off x="4589717" y="593457"/>
            <a:ext cx="455436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5012031" y="1978165"/>
            <a:ext cx="455436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flipV="1">
            <a:off x="5516199" y="3484631"/>
            <a:ext cx="4050060" cy="285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5094020" y="4999359"/>
            <a:ext cx="406309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5507884" y="6530925"/>
            <a:ext cx="3264946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flipV="1">
            <a:off x="5526710" y="8104789"/>
            <a:ext cx="3246120" cy="2496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Freeform 33"/>
          <p:cNvSpPr/>
          <p:nvPr/>
        </p:nvSpPr>
        <p:spPr>
          <a:xfrm>
            <a:off x="9566394" y="-289823"/>
            <a:ext cx="1791880" cy="1720205"/>
          </a:xfrm>
          <a:custGeom>
            <a:avLst/>
            <a:gdLst/>
            <a:ahLst/>
            <a:cxnLst/>
            <a:rect l="l" t="t" r="r" b="b"/>
            <a:pathLst>
              <a:path w="1791880" h="1720205">
                <a:moveTo>
                  <a:pt x="0" y="0"/>
                </a:moveTo>
                <a:lnTo>
                  <a:pt x="1791880" y="0"/>
                </a:lnTo>
                <a:lnTo>
                  <a:pt x="1791880" y="1720205"/>
                </a:lnTo>
                <a:lnTo>
                  <a:pt x="0" y="17202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9710013" y="1263114"/>
            <a:ext cx="1742643" cy="1672937"/>
          </a:xfrm>
          <a:custGeom>
            <a:avLst/>
            <a:gdLst/>
            <a:ahLst/>
            <a:cxnLst/>
            <a:rect l="l" t="t" r="r" b="b"/>
            <a:pathLst>
              <a:path w="1742643" h="1672937">
                <a:moveTo>
                  <a:pt x="0" y="0"/>
                </a:moveTo>
                <a:lnTo>
                  <a:pt x="1742643" y="0"/>
                </a:lnTo>
                <a:lnTo>
                  <a:pt x="1742643" y="1672937"/>
                </a:lnTo>
                <a:lnTo>
                  <a:pt x="0" y="16729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9882965" y="2735882"/>
            <a:ext cx="1687173" cy="1619686"/>
          </a:xfrm>
          <a:custGeom>
            <a:avLst/>
            <a:gdLst/>
            <a:ahLst/>
            <a:cxnLst/>
            <a:rect l="l" t="t" r="r" b="b"/>
            <a:pathLst>
              <a:path w="1687173" h="1619686">
                <a:moveTo>
                  <a:pt x="0" y="0"/>
                </a:moveTo>
                <a:lnTo>
                  <a:pt x="1687173" y="0"/>
                </a:lnTo>
                <a:lnTo>
                  <a:pt x="1687173" y="1619686"/>
                </a:lnTo>
                <a:lnTo>
                  <a:pt x="0" y="16196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9566259" y="4218898"/>
            <a:ext cx="1742643" cy="1672937"/>
          </a:xfrm>
          <a:custGeom>
            <a:avLst/>
            <a:gdLst/>
            <a:ahLst/>
            <a:cxnLst/>
            <a:rect l="l" t="t" r="r" b="b"/>
            <a:pathLst>
              <a:path w="1742643" h="1672937">
                <a:moveTo>
                  <a:pt x="0" y="0"/>
                </a:moveTo>
                <a:lnTo>
                  <a:pt x="1742643" y="0"/>
                </a:lnTo>
                <a:lnTo>
                  <a:pt x="1742643" y="1672937"/>
                </a:lnTo>
                <a:lnTo>
                  <a:pt x="0" y="16729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9100179" y="5676586"/>
            <a:ext cx="1742643" cy="1672937"/>
          </a:xfrm>
          <a:custGeom>
            <a:avLst/>
            <a:gdLst/>
            <a:ahLst/>
            <a:cxnLst/>
            <a:rect l="l" t="t" r="r" b="b"/>
            <a:pathLst>
              <a:path w="1742643" h="1672937">
                <a:moveTo>
                  <a:pt x="0" y="0"/>
                </a:moveTo>
                <a:lnTo>
                  <a:pt x="1742643" y="0"/>
                </a:lnTo>
                <a:lnTo>
                  <a:pt x="1742643" y="1672938"/>
                </a:lnTo>
                <a:lnTo>
                  <a:pt x="0" y="16729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8983909" y="7229886"/>
            <a:ext cx="1742643" cy="1672937"/>
          </a:xfrm>
          <a:custGeom>
            <a:avLst/>
            <a:gdLst/>
            <a:ahLst/>
            <a:cxnLst/>
            <a:rect l="l" t="t" r="r" b="b"/>
            <a:pathLst>
              <a:path w="1742643" h="1672937">
                <a:moveTo>
                  <a:pt x="0" y="0"/>
                </a:moveTo>
                <a:lnTo>
                  <a:pt x="1742643" y="0"/>
                </a:lnTo>
                <a:lnTo>
                  <a:pt x="1742643" y="1672937"/>
                </a:lnTo>
                <a:lnTo>
                  <a:pt x="0" y="16729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9713450" y="121652"/>
            <a:ext cx="1766292" cy="81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1">
                <a:solidFill>
                  <a:srgbClr val="C839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24.2%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740537" y="1548587"/>
            <a:ext cx="1981470" cy="81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C839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20.1%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882965" y="3016954"/>
            <a:ext cx="1865993" cy="81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C839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19.9%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566259" y="4531681"/>
            <a:ext cx="2155748" cy="81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C839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18.3%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57113" y="6101347"/>
            <a:ext cx="1845799" cy="81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C839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17.0%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144000" y="7617727"/>
            <a:ext cx="1742642" cy="81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C839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0.5%</a:t>
            </a:r>
          </a:p>
        </p:txBody>
      </p:sp>
      <p:sp>
        <p:nvSpPr>
          <p:cNvPr id="45" name="TextBox 45"/>
          <p:cNvSpPr txBox="1"/>
          <p:nvPr/>
        </p:nvSpPr>
        <p:spPr>
          <a:xfrm rot="5400000">
            <a:off x="10821404" y="2648954"/>
            <a:ext cx="10451997" cy="482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C839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Distribution </a:t>
            </a:r>
          </a:p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C839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 day of Week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696996">
            <a:off x="10651031" y="7436831"/>
            <a:ext cx="5187010" cy="6353799"/>
          </a:xfrm>
          <a:custGeom>
            <a:avLst/>
            <a:gdLst/>
            <a:ahLst/>
            <a:cxnLst/>
            <a:rect l="l" t="t" r="r" b="b"/>
            <a:pathLst>
              <a:path w="5187010" h="6353799">
                <a:moveTo>
                  <a:pt x="0" y="0"/>
                </a:moveTo>
                <a:lnTo>
                  <a:pt x="5187010" y="0"/>
                </a:lnTo>
                <a:lnTo>
                  <a:pt x="5187010" y="6353799"/>
                </a:lnTo>
                <a:lnTo>
                  <a:pt x="0" y="6353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7394" y="8926912"/>
            <a:ext cx="2479381" cy="468828"/>
          </a:xfrm>
          <a:custGeom>
            <a:avLst/>
            <a:gdLst/>
            <a:ahLst/>
            <a:cxnLst/>
            <a:rect l="l" t="t" r="r" b="b"/>
            <a:pathLst>
              <a:path w="2479381" h="468828">
                <a:moveTo>
                  <a:pt x="0" y="0"/>
                </a:moveTo>
                <a:lnTo>
                  <a:pt x="2479381" y="0"/>
                </a:lnTo>
                <a:lnTo>
                  <a:pt x="2479381" y="468828"/>
                </a:lnTo>
                <a:lnTo>
                  <a:pt x="0" y="468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19610" y="794286"/>
            <a:ext cx="2479381" cy="468828"/>
          </a:xfrm>
          <a:custGeom>
            <a:avLst/>
            <a:gdLst/>
            <a:ahLst/>
            <a:cxnLst/>
            <a:rect l="l" t="t" r="r" b="b"/>
            <a:pathLst>
              <a:path w="2479381" h="468828">
                <a:moveTo>
                  <a:pt x="0" y="0"/>
                </a:moveTo>
                <a:lnTo>
                  <a:pt x="2479380" y="0"/>
                </a:lnTo>
                <a:lnTo>
                  <a:pt x="2479380" y="468828"/>
                </a:lnTo>
                <a:lnTo>
                  <a:pt x="0" y="468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900590">
            <a:off x="5076511" y="9355243"/>
            <a:ext cx="2912046" cy="1260122"/>
          </a:xfrm>
          <a:custGeom>
            <a:avLst/>
            <a:gdLst/>
            <a:ahLst/>
            <a:cxnLst/>
            <a:rect l="l" t="t" r="r" b="b"/>
            <a:pathLst>
              <a:path w="2912046" h="1260122">
                <a:moveTo>
                  <a:pt x="0" y="0"/>
                </a:moveTo>
                <a:lnTo>
                  <a:pt x="2912046" y="0"/>
                </a:lnTo>
                <a:lnTo>
                  <a:pt x="2912046" y="1260121"/>
                </a:lnTo>
                <a:lnTo>
                  <a:pt x="0" y="12601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76008">
            <a:off x="13290713" y="537072"/>
            <a:ext cx="1563229" cy="2574180"/>
          </a:xfrm>
          <a:custGeom>
            <a:avLst/>
            <a:gdLst/>
            <a:ahLst/>
            <a:cxnLst/>
            <a:rect l="l" t="t" r="r" b="b"/>
            <a:pathLst>
              <a:path w="1563229" h="2574180">
                <a:moveTo>
                  <a:pt x="0" y="0"/>
                </a:moveTo>
                <a:lnTo>
                  <a:pt x="1563229" y="0"/>
                </a:lnTo>
                <a:lnTo>
                  <a:pt x="1563229" y="2574180"/>
                </a:lnTo>
                <a:lnTo>
                  <a:pt x="0" y="25741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900590">
            <a:off x="-1833417" y="2082204"/>
            <a:ext cx="2912046" cy="1260122"/>
          </a:xfrm>
          <a:custGeom>
            <a:avLst/>
            <a:gdLst/>
            <a:ahLst/>
            <a:cxnLst/>
            <a:rect l="l" t="t" r="r" b="b"/>
            <a:pathLst>
              <a:path w="2912046" h="1260122">
                <a:moveTo>
                  <a:pt x="0" y="0"/>
                </a:moveTo>
                <a:lnTo>
                  <a:pt x="2912046" y="0"/>
                </a:lnTo>
                <a:lnTo>
                  <a:pt x="2912046" y="1260122"/>
                </a:lnTo>
                <a:lnTo>
                  <a:pt x="0" y="1260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971049" y="2712265"/>
            <a:ext cx="10316951" cy="7574735"/>
          </a:xfrm>
          <a:custGeom>
            <a:avLst/>
            <a:gdLst/>
            <a:ahLst/>
            <a:cxnLst/>
            <a:rect l="l" t="t" r="r" b="b"/>
            <a:pathLst>
              <a:path w="10316951" h="7574735">
                <a:moveTo>
                  <a:pt x="0" y="0"/>
                </a:moveTo>
                <a:lnTo>
                  <a:pt x="10316951" y="0"/>
                </a:lnTo>
                <a:lnTo>
                  <a:pt x="10316951" y="7574735"/>
                </a:lnTo>
                <a:lnTo>
                  <a:pt x="0" y="7574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103" r="-14369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065176" y="2712265"/>
            <a:ext cx="10036224" cy="10287000"/>
          </a:xfrm>
          <a:custGeom>
            <a:avLst/>
            <a:gdLst/>
            <a:ahLst/>
            <a:cxnLst/>
            <a:rect l="l" t="t" r="r" b="b"/>
            <a:pathLst>
              <a:path w="10036224" h="10287000">
                <a:moveTo>
                  <a:pt x="0" y="0"/>
                </a:moveTo>
                <a:lnTo>
                  <a:pt x="10036225" y="0"/>
                </a:lnTo>
                <a:lnTo>
                  <a:pt x="100362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0000"/>
            </a:blip>
            <a:stretch>
              <a:fillRect l="-68042" t="-11479" b="-1147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61121" y="409038"/>
            <a:ext cx="16083254" cy="1708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 dirty="0">
                <a:solidFill>
                  <a:srgbClr val="C839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Peak Order days of week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175</Words>
  <Application>Microsoft Office PowerPoint</Application>
  <PresentationFormat>Custom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Arial</vt:lpstr>
      <vt:lpstr>Canva Sans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and White Food Illustrative Group Project Presentation</dc:title>
  <cp:lastModifiedBy>Shagun Vashisth</cp:lastModifiedBy>
  <cp:revision>2</cp:revision>
  <dcterms:created xsi:type="dcterms:W3CDTF">2006-08-16T00:00:00Z</dcterms:created>
  <dcterms:modified xsi:type="dcterms:W3CDTF">2026-01-20T12:18:03Z</dcterms:modified>
  <dc:identifier>DAG96AF536g</dc:identifier>
</cp:coreProperties>
</file>